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61" r:id="rId3"/>
    <p:sldId id="260" r:id="rId4"/>
    <p:sldId id="273" r:id="rId5"/>
    <p:sldId id="262" r:id="rId6"/>
    <p:sldId id="275" r:id="rId7"/>
    <p:sldId id="270" r:id="rId8"/>
    <p:sldId id="276" r:id="rId9"/>
    <p:sldId id="269" r:id="rId10"/>
    <p:sldId id="277" r:id="rId11"/>
    <p:sldId id="267" r:id="rId12"/>
    <p:sldId id="278" r:id="rId13"/>
    <p:sldId id="271" r:id="rId14"/>
    <p:sldId id="298" r:id="rId15"/>
    <p:sldId id="266" r:id="rId16"/>
    <p:sldId id="281" r:id="rId17"/>
    <p:sldId id="300" r:id="rId18"/>
    <p:sldId id="279" r:id="rId19"/>
    <p:sldId id="295" r:id="rId20"/>
    <p:sldId id="280" r:id="rId21"/>
    <p:sldId id="301" r:id="rId22"/>
    <p:sldId id="282" r:id="rId23"/>
    <p:sldId id="302" r:id="rId24"/>
    <p:sldId id="283" r:id="rId25"/>
    <p:sldId id="304" r:id="rId26"/>
    <p:sldId id="286" r:id="rId27"/>
    <p:sldId id="309" r:id="rId28"/>
    <p:sldId id="287" r:id="rId29"/>
    <p:sldId id="316" r:id="rId30"/>
    <p:sldId id="306" r:id="rId31"/>
    <p:sldId id="284" r:id="rId32"/>
    <p:sldId id="285" r:id="rId33"/>
    <p:sldId id="310" r:id="rId34"/>
    <p:sldId id="331" r:id="rId35"/>
    <p:sldId id="317" r:id="rId36"/>
    <p:sldId id="31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20" autoAdjust="0"/>
    <p:restoredTop sz="94660"/>
  </p:normalViewPr>
  <p:slideViewPr>
    <p:cSldViewPr>
      <p:cViewPr>
        <p:scale>
          <a:sx n="66" d="100"/>
          <a:sy n="66" d="100"/>
        </p:scale>
        <p:origin x="-159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0E55E-E01F-49DD-AD9F-76B7F2029056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6AF72-2220-42F4-8382-9B2CE9D39A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AF72-2220-42F4-8382-9B2CE9D39A1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AF72-2220-42F4-8382-9B2CE9D39A1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AF72-2220-42F4-8382-9B2CE9D39A1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AF72-2220-42F4-8382-9B2CE9D39A1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AF72-2220-42F4-8382-9B2CE9D39A1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63EE6-7055-406B-B48E-D191A95781E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816C-1FD3-4DB9-A9FA-B00A0ABBD0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hyperlink" Target="http://bigmuseum.narod.ru/Medals/E/Russia/vov/o_slavy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://bigmuseum.narod.ru/Medals/E/Russia/vov/m_za_otvagu.html" TargetMode="Externa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Tatiana\Desktop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2053" name="Picture 5" descr="J:\вов\134552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530" y="1340768"/>
            <a:ext cx="7608942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Tatiana\Desktop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1" name="Picture 1" descr="J:\вов\Новая папка\DSC00285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764704"/>
            <a:ext cx="7452320" cy="55735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19872" y="5877272"/>
            <a:ext cx="284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Рисунок </a:t>
            </a:r>
            <a:r>
              <a:rPr lang="ru-RU" dirty="0" err="1" smtClean="0"/>
              <a:t>Телякова</a:t>
            </a:r>
            <a:r>
              <a:rPr lang="ru-RU" dirty="0" smtClean="0"/>
              <a:t> Дмитрия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9" y="764704"/>
            <a:ext cx="734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Моя прабабушка в возрасте 13 лет осталась одна. Её мама умерла от голода и болезни. В 13 лет прабабушка пошла работать на швейную фабрику, шила форму для солдат. Работала хорошо всю свою жизнь. Её звали Гареева Надежда Сергеевна. Она заслужила звание «Ударник Коммунистического труда» и «Ветеран труда», за самоотверженный труд награждена медалью. Во время войны прабабушка была труженицей тыла. Она умерла в 2013 году.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3284984"/>
            <a:ext cx="5544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Моего прапрадедушку звали Зуйков Сергей Михайлович. В 1941 году в августе он ушел на фронт. До войны прапрадедушка был участковым инспектором. На фронте он служил в составе пехотной бригады. В ноябре 1941 года при форсирования большой реки прапрадедушка погиб от взрыва авиабомбы. Могила его неизвестна.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6309320"/>
            <a:ext cx="4308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семейных воспоминаний семьи Морозовой Ольги.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Tatiana\Desktop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619672" y="710157"/>
            <a:ext cx="75243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1D212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А.Сурков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Пусть дни войны тянулись очень долго,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Пусть быстро мчались мирные года.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под Москвой, под Курском и на Волге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История запомнит навсегда.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Пусть Вы сейчас отцы и деды,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Виски посеребрила седина.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Вовек Вам не забыть весну Победы,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Тот день, когда закончилась война.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Пусть многие сегодня не в строю,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помним все, что делалось тогда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обещаем Родину свою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Сберечь для дела, мира и труда.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Читал ученик 4 класса Савельев 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J:\вов\VE4TvhR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3384376" cy="2495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15361" name="Picture 1" descr="F:\вов\Новая папка\DSC00289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9747" y="632501"/>
            <a:ext cx="3092586" cy="24928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91880" y="332656"/>
            <a:ext cx="54726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прадед Батманов Михаил Алексеевич родился в октябре 1926 года. В 17 лет ушел на фронт, воевал на Западном фронте в составе 20 армии 11 танкового корпуса. В августе 1943 года был ранен и лежал в передвижном полевом госпитале №08796. После госпиталя направлен рядовым в 212 стрелковый полк Западного фронта. В январе 1944 года курсант 2 Астраханского пехотного училища, в марте присвоено первое офицерское звания «младший лейтенант», по окончании училища прикомандирован ГУК НКО № 18.05 командиром минометного взвода 18 отдельного полка резерва офицерского состава. В августе 1945 зачислен в распоряжение начальника управления войск НКВД по охране тыла, прикомандирован к Южной группе войск №024.С ноября 1945 года командир стрелкового взвода 647 стрелкового полка 216. Уволен в запас 31.12.1946г.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фронта работал на железной дороге, помощником машиниста.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сентябре 1975 года трагически погиб.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6309320"/>
            <a:ext cx="423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Вахидова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Дениса с мамой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F:\вов\Новая папка\Новая папка\DSC00317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442855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4098" name="Picture 2" descr="F:\вов\Новая папка\Новая папка\DSC00325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0014" y="823855"/>
            <a:ext cx="2927732" cy="219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51920" y="1268760"/>
            <a:ext cx="4896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Моя прабабушка,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Оберюхтина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Надежда Григорьевна, всю войну проработала в колхозе. Ее труд давал возможность обеспечивать солдат хлебом, молоком и мясом. После войны она была награждена медалью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«За доблестный труд» во время Великой Отечественной войны 1941-1945 гг.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Иванов Андрей,  5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6309320"/>
            <a:ext cx="3498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Иванова Андрея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:\вов\Новая папка\Новая папка\DSC00304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07904" y="1052736"/>
            <a:ext cx="4464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дедушка Балагуров Григорий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Никанорович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(Николаевич) ушел на фронт в июле 1941 года в звании сержанта. В 1941-42 г.г. Попал в окружение под Великими Луками, был контужен, лечился в госпитале. Затем вернулся на фронт.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Великую Отечественную войну закончил в Румынии.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боевые заслуги награжден медалями и орденами.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6309320"/>
            <a:ext cx="430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семейного архива Агафоновой Е.В., учителя труда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1026" name="Picture 2" descr="F:\вов\Новая папка\Новая папка\DSC00306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7394" y="451893"/>
            <a:ext cx="3168352" cy="39473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15616" y="836712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прадедушка, Ширяев Владимир Александрович, рос в бедной крестьянской семье. Кроме него было еще четыре брата. С началом войны все они ушли на фронт. Степан умер от ран в госпитале. Василий погиб  в боях на Украине. Потом получили похоронки на Филиппа и Петра.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465313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мой прадедушка, находясь на границе, в первых же боях попал в плен. Затем бежал из плена и воевал с врагом.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Погиб 12 мая 1945 года.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6309320"/>
            <a:ext cx="4334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семьи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Щербинина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Кирилла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J:\вов\книга\Золотов Николай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8532440" cy="61265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5949280"/>
            <a:ext cx="36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Рисунок Золотова Николая, 6 класс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atiana\Desktop\nk-7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2051" name="Picture 3" descr="F:\вов\Новая папка\Новая папка\DSC00323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0884" y="793373"/>
            <a:ext cx="3009664" cy="20882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47865" y="980728"/>
            <a:ext cx="53285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Плюхин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Николай Федорович, дед моего мужа, начал свой трудовой путь в 17 лет помощником каменщика на мартеновской печи, а затем трудился подручным сталевара. Когда началась война, двух его братьев призвали в армию. С войны они не вернулись,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прорали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без вести.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иколая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оставили по броне на заводе. Так он и проработал до пенсии.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1945 году за самоотверженный труд он был награжден орденом Ленина. Имеет награду «За доблестный труд 1941-1945 гг.»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6309320"/>
            <a:ext cx="4756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 Агафоновой Е.В., учителя труда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J:\вов\Новая папка\Новая папка\DSC00315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8142222" cy="558351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Рисунок Савельевой Юлии,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3" name="Picture 4" descr="F:\вов\Новая папка\DSC00290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2870532" cy="361012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764704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Медведева Зоя Матвеевна, моя прабабушка, ушла добровольцем на фронт в первые дни войны. В составе прославленной 25-й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Чапаевской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Краснознаменной, ордена Ленина стрелковой дивизии участвовала в обороне Одессы и Севастополя в качестве медсестры, а затем и пулеметчицы.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43711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Неоднократно была ранена. Награждена орденом Красной Звезды и многими медалями.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6309320"/>
            <a:ext cx="3915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Пашко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Димы с мамой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J:\вов\Новая папка\Новая папка\DSC00316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58008" y="122066"/>
            <a:ext cx="6020926" cy="66416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32040" y="5949280"/>
            <a:ext cx="316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Рисунок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Устюговой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Владлены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5122" name="Picture 2" descr="F:\вов\Новая папка\DSC00294в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9558" y="776706"/>
            <a:ext cx="2976331" cy="22322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47864" y="404664"/>
            <a:ext cx="54726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Я, Егоров Алексей, и моего прадедушку тоже звали Алексей. Он родился в 1914 году и работал электриком на Никелевом комбинате. Служил в армии командиром конного взвода. Летом 1941 года ездил в Москву за орденом.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только приехал сразу же направили в Чебаркуль на переподготовку. Все говорило о приближении войны. Из Чебаркуля с наступлением войны его провезли мимо Уфалея. Прабабушка постаралась увидеть его на станции. А его отец был суровым человеком, он ворчал и не отпускал ее. А потом когда понял, что его сын на войне, сильно переживал и с горя потерял зрение. И совершенно слепой помогал водиться с моим дедом. С фронта прабабушка не получила ни одного письма. Позднее один человек рассказал как они повстречались под Москвой. Он рассказал, что прадед был как раз в том месте, где была сильная бомбежка. Вот и мой прадед погиб защищая Москву и нашу будущую жизнь. Я горжусь, что я ношу имя моего прадеда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6309320"/>
            <a:ext cx="2640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архива семьи Егоровых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051720" y="677307"/>
            <a:ext cx="568863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Дочь обратилась однажды ко мне:</a:t>
            </a:r>
            <a:b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Папа, скажи мне, кто был на войне?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Дедушка Лёня — военный пилот —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небе водил боевой самолёт.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Дедушка Женя десантником был.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вспоминать о войне не любил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отвечал на вопросы мои: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Очень тяжёлые были бои.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Бабушка Соня трудилась врачом,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Жизни спасала бойцам под огнём.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Прадед Алёша холодной зимой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Бился с врагами под самой Москвой.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Прадед Аркадий погиб на войне.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Родине все послужили вполне.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с войны не вернулось людей.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Легче ответить, кто не был на ней.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читала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Савельева Юлия ученица 6 класса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J:\вов\VE4TvhR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9624" y="3789040"/>
            <a:ext cx="3384376" cy="2495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7748" y="332656"/>
            <a:ext cx="2541115" cy="4032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476673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дед по маминой линии - Кожевников Николай Александрович родился в 1911 году. В сентябре 1939 года был призван в армию и участвовал в освобождении народов Западной Белоруссии. С 15 декабря 1939 года по 13 марта 1940 года участвовал в боях против белофинской белогвардейщины.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сентябре 1940 года был уволен в долгосрочный отпуск,  но не таким уж долгосрочным он оказался…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4581128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После госпиталя по ноябрь 1943 года воевал в Артиллерийском полку, бил фашистов из артиллерии. А с ноября 1943 года по март 1944 года он уже командир отделения минометного полка, снова был ранен и снова госпиталь…</a:t>
            </a:r>
          </a:p>
          <a:p>
            <a:pPr algn="just" defTabSz="54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321297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июня 1941 по сентябрь 1942 года прадед служил в Зенитном дивизионе наводчиком орудия, был ранен.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6309320"/>
            <a:ext cx="3285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Козиной О.И.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2304256" cy="28675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7864" y="47667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latin typeface="Times New Roman" pitchFamily="18" charset="0"/>
                <a:cs typeface="Times New Roman" pitchFamily="18" charset="0"/>
              </a:rPr>
              <a:t>Мой дед за заслуги перед Отечеством в годы Великой Отечественной войны был награждён: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bosonogoe.ru/uploads/images/d/c/9/f/631/d63abdd6d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700808"/>
            <a:ext cx="11978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Фотография медали За Отвагу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628800"/>
            <a:ext cx="108012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Фотография ордена Славы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1628800"/>
            <a:ext cx="10081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203848" y="1052736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Орденом Славы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1943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4008" y="1052736"/>
            <a:ext cx="2592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Медалью за отвагу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1945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35688" y="1052736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Медалью за победу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над Германией – 1946 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19872" y="3501008"/>
            <a:ext cx="54726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 мая 1945 года война закончилась, но не для всех… Мой дед по октябрь 1945 года служил в десантном комендантском взводе командиром стрелкового отделения.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 декабря 1945 года уволен из рядов вооруженных сил по демобилизации.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войны дед работал плавильщиком на Никелевом комбинате.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Умер в 1976 году, ему было всего 65 лет…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6237312"/>
            <a:ext cx="3285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Козиной О.И.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128"/>
            <a:ext cx="9144000" cy="688812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332656"/>
            <a:ext cx="1872208" cy="30089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3888" y="404664"/>
            <a:ext cx="5220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Моя бабушка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Шарова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Александра Алексеевна родилась в 1926 году в заводском поселке Верхний Уфалей. В 1941 году бабушке исполнилось 15 лет, она закончила 7 классов. Началась война…</a:t>
            </a:r>
          </a:p>
          <a:p>
            <a:pPr algn="just" defTabSz="54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июле 1941 года ей пришлось начать свою трудовую деятельность. Солдатам на фронте требовалось военное обмундирование: гимнастерки, брюки, шинели, рукавицы. Бабушка поступила работать в мастерскую по пошиву одежды для армии. Работать приходилось с раннего утра до позднего вечера и так до конца войны…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3717032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Всё военное время бабушка помнит только по работе, ведь, помимо мастерской, приходилось заниматься домашним хозяйством: готовили дрова, пахали, сеяли, сажали картофель, пололи, копали, ухаживали за скотиной, косили, возили сено на лошадях. Работали все от мала до велика по 12 часов в день. Вставали в 4 утра и ложились поздно…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6237312"/>
            <a:ext cx="3285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Козиной О.И.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764704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0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Бабушка рассказывала, как было тяжело с питанием, с теплой одеждой. Но, так как имели свое подсобное хозяйство, с голоду не умирали, хотя и для фронта ничего не жалели. Все понимали, что техника, хлеб, одежда и обувь нужны в первую очередь для фронта, для победы над врагом…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«Все для фронта, все для победы!» - под таким девизом работали те, кто остался в тылу, на трудовом фронте.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2492896"/>
            <a:ext cx="5508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Бабушка, как труженица тыла, награждена:</a:t>
            </a:r>
          </a:p>
          <a:p>
            <a:pPr marL="285750" indent="-28575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Медалью «За доблестный труд в Великой Отечественной войне 1941-1945 г.»</a:t>
            </a:r>
          </a:p>
          <a:p>
            <a:pPr marL="285750" indent="-28575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Юбилейными медалями «50 лет Победы, 60 лет Победы, 65 лет Победы в Великой Отечественной войне 1941-1945 г.»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bosonogoe.ru/uploads/images/4/7/b/6/631/fedb57d4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9623" y="4202038"/>
            <a:ext cx="11521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21088"/>
            <a:ext cx="871347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94" y="4240138"/>
            <a:ext cx="995796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221088"/>
            <a:ext cx="995795" cy="16561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15816" y="6237312"/>
            <a:ext cx="3285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Козиной О.И.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tiana\Desktop\scrn_big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764704"/>
            <a:ext cx="78488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Письмо ветерану Великой Отечественной война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Здравствуйте, многоуважаемый ветеран!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Вам обращается ученица четвертого класса Дарья.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Позвольте выразить Вам слова самой искренней благодарности, глубочайшей признательности за Ваш героический подвиг во имя нашей великой Родины, который вы совершили в годы Великой Отечественной войны.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я знаю о войне? Война-это страшное время испытаний, горя. В это трудное для человека время наши русские войска сумели перебороть свой страх, собраться с силами и мужественно сражаться за свою родную страну, за свободу, за будущее поколение – за нас!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Мужчины всех возрастов шли добровольцами на фронт- были и взрослые отцы и деды, а были совсем юные сыновья, но несмотря на годы, все воевали на равных условиях. Храбрые женщины уходили на сражения, жертвуя жизнью, одни помогали раненым, а другие работали в тылу, переживая за каждого из вас.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крупицам наши войны собирали Победу, жертвуя своими жизнями, своими мечтами, ими правила любовь к Родине, к своим близким, к свободе.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 победили! Ради будущего, ради нас, и мы говорим Вам: «Спасибо! Человеческое спасибо за Ваш подвиг, за мирную жизнь, за счастье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день видеть солнце, маму!»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Низкий Вам поклон!</a:t>
            </a:r>
          </a:p>
        </p:txBody>
      </p:sp>
      <p:pic>
        <p:nvPicPr>
          <p:cNvPr id="4109" name="Picture 13" descr="C:\Users\Tatiana\война\84071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92841">
            <a:off x="7049740" y="4428153"/>
            <a:ext cx="1551249" cy="2687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7513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ea typeface="Calibri"/>
              <a:cs typeface="Times New Roman"/>
            </a:endParaRPr>
          </a:p>
          <a:p>
            <a:r>
              <a:rPr lang="ru-RU" dirty="0" smtClean="0">
                <a:ea typeface="Calibri"/>
                <a:cs typeface="Times New Roman"/>
              </a:rPr>
              <a:t>На братских могилах не ставят крестов,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И вдовы на них не рыдают,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К ним кто-то приносит букеты цветов,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И Вечный огонь зажигают.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Здесь раньше вставала земля на дыбы,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А нынче - гранитные плиты.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Здесь нет ни одной персональной судьбы -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Все судьбы в единую слиты.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А в Вечном огне виден вспыхнувший танк,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Горящие русские хаты,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Горящий Смоленск и горящий рейхстаг,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Горящее сердце солдата.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У братских могил нет заплаканных вдов -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Сюда ходят люди покрепче.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На братских могилах не ставят крестов,</a:t>
            </a:r>
            <a:br>
              <a:rPr lang="ru-RU" dirty="0" smtClean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Но разве от этого легче?..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Владимир Высоцкий</a:t>
            </a:r>
            <a:br>
              <a:rPr lang="ru-RU" b="1" dirty="0" smtClean="0"/>
            </a:br>
            <a:r>
              <a:rPr lang="ru-RU" b="1" dirty="0" smtClean="0"/>
              <a:t>«Братские могилы» 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6381328"/>
            <a:ext cx="3304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Читал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Бутырин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Евгений ученик 8 класса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J:\вов\VE4TvhR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645024"/>
            <a:ext cx="3384376" cy="2495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6146" name="Picture 2" descr="F:\вов\Новая папка\DSC00295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4808" y="735432"/>
            <a:ext cx="2965792" cy="23042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91880" y="764704"/>
            <a:ext cx="5516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Черепанов Виктор Иванович родился в 1913 году. В 1938 году был принят на завод электромонтером. В 1939 году работал режиссером в театре имени Кирова.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июле 191 года был призван в ряды Советской армии. Служил в войсках по восстановлению железных дорог. Прошел Западно-Восточный, Украинский фронт. Также участвовал в Русско-японской войне.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Демобилизован из рядов Советской армии в ноябре 1946 года.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1947 года работал электромонтером, инспектором по кадрам, директором клуба.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19074 году вышел на пенсию по старости.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Умер 5 апреля 1992 года.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6309320"/>
            <a:ext cx="330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Поповой Т.М.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7170" name="Picture 2" descr="F:\вов\Новая папка\DSC00287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9768" y="332656"/>
            <a:ext cx="2598696" cy="33123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7" y="548680"/>
            <a:ext cx="532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Великая Отечественная война оставила свой след в жизни каждой семьи. Наша семья не исключение. Мой прадед Лялин Николай Иванович родился в мае 1915 года в Ульяновской области. С 1925 по 1941 год работал на Казанской обувной фабрике, а в 26 лет был призван на фронт. Воевал с фашистскими захватчиками в танковых войсках. В одном из ожесточенных боев после бомбардировки их полк был сильно разбит, а его самого контузило и он попал в плен.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4005064"/>
            <a:ext cx="57046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1946 году при освобождении советскими частями военнопленных из лагерей Германии, прадеде со многими солдатами репрессировали и отправили на Урал в наш город. Здесь он работал на металлургическом заводе в листопрокатном цехе.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горжусь своим прадедом. Ведь он тоже внес свой вклад в Великую Победу над фашистской Германией.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3068960"/>
            <a:ext cx="6199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Пленных солдат отправляли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Германию на строительство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взлетно-посадочных площадей для самолетов.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6309320"/>
            <a:ext cx="442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Мягковой Ксении и ее мамы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51920" y="692696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Моя бабушка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Котенко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Мария Михайловна родилась на Украине в 1923 году. В возрасте 11 лет осталась без матери. Воспитывала ее мачеха.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Когда фашисты напали на Украину ей было 18 лет. Фашисты угоняли 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олодых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девушек в Германию на работу, мою бабушку тоже забрали. Каким то чудом ей удалось спастись. Она тихонька ушла от поезда без документов, фашисты все забрали.</a:t>
            </a:r>
          </a:p>
        </p:txBody>
      </p:sp>
      <p:pic>
        <p:nvPicPr>
          <p:cNvPr id="7" name="Picture 1" descr="J:\вов\Новая папка\DSC00280в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52149" y="800179"/>
            <a:ext cx="2160240" cy="22333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31841" y="3717032"/>
            <a:ext cx="4248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Тогда она встретила моего дедушку Зайцева Александра Михайловича, который тоже сбежал от немцев. Дедушкина мама жила в Челябинской области. Они добрались до Уфалея и здесь поженились. В Уфалее бабушка родила 10 детей и имела 5 медалей как «Мать героиня»</a:t>
            </a:r>
          </a:p>
          <a:p>
            <a:endParaRPr lang="ru-RU" dirty="0"/>
          </a:p>
        </p:txBody>
      </p:sp>
      <p:pic>
        <p:nvPicPr>
          <p:cNvPr id="9" name="Picture 2" descr="J:\вов\Новая папка\DSC00280в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20554" y="3816749"/>
            <a:ext cx="2174781" cy="19753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43808" y="6237312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архива, записано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сслов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мамы Москвина Александра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atiana\Desktop\старая-бумага_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22531" name="Picture 3" descr="F:\вов\Новая папка\DSC00279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8136903" cy="59766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28184" y="580526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Рисунок ученика 4класса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Москвина Александра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99592" y="296942"/>
            <a:ext cx="252028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разбитому доту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Приходят ребята,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Приносят цветы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могилу солдата.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выполнил долг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 нашим народом.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как его имя?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Откуда он родом?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атаке убит он?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Погиб в обороне?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Могила ни слова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том не проронит.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Ведь надписи нет.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Безответна могила.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Знать, в грозный тот час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до надписей было.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окрестным старушкам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Заходят ребята –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Узнать, расспросить их,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было когда-то.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A433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620688"/>
            <a:ext cx="27900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вот они –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Имя, фамилия, адрес!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станет в колонну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Героев несметных,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Ещё один станет –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Посмертно,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Бессмертно.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Старушку с Урала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Обнимут ребята.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Сведут её к сыну,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могиле солдата,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Чьё светлое имя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Цветами увито…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1400" dirty="0" smtClean="0">
              <a:solidFill>
                <a:srgbClr val="4A433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Никто не забыт,</a:t>
            </a:r>
            <a:r>
              <a:rPr lang="ru-RU" sz="16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ничто не забыто!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4A433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</a:t>
            </a:r>
            <a:r>
              <a:rPr lang="ru-RU" sz="1400" b="1" dirty="0" err="1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Погореловский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Читал Иванов Андрей 8 класс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116632"/>
            <a:ext cx="4572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–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не сдался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Фашистскому войску.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Геройски сражался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умер геройски.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–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сдержал,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Поди, целую роту!..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 молод, черняв,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Невысокого росту.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Попить перед боем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село забегал он,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сказывал, вроде,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родом с Урала.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сами сердечного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схоронили –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старой сосны,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465313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Что было?!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Ой, милые!..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Грохот, сраженье!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Солдатик остался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в окруженье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31840" y="3933056"/>
            <a:ext cx="2808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безымянной могиле.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сельскую почту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Приходят ребята.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Письмо заказное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Найдёт адресата.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столицу доставят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Его почтальоны.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Письмо прочитает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Министр обороны.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3326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Вновь списки просмотрят,</a:t>
            </a:r>
            <a:b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4A433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записью запись…</a:t>
            </a:r>
            <a:endParaRPr lang="ru-RU" sz="1400" dirty="0"/>
          </a:p>
        </p:txBody>
      </p:sp>
      <p:pic>
        <p:nvPicPr>
          <p:cNvPr id="11" name="Picture 5" descr="J:\вов\VE4TvhR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9624" y="4221088"/>
            <a:ext cx="3384376" cy="2495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tiana\Desktop\для жини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5" name="Picture 1" descr="C:\Users\Tatiana\Desktop\12042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atiana\Desktop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J:\вов\книга\DSC03928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24936" cy="623564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20072" y="587727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Рисунок ученицы 8 класса Захаровой Анны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6147" name="Picture 3" descr="J:\вов\Новая папка\DSC00278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18023" y="874865"/>
            <a:ext cx="3240359" cy="24439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31840" y="3645024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двумя медалями «За Отвагу». Кавалер «Ордена Славы»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степени.  В мирное время награжден медалью «За  трудовую доблесть» .Много юбилейных медалей.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 конца жизни был тружеником и уважаемым человеком.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Умер в 2006 году, сказались тяжелые фронтовые ранения.                Мы его на забудем!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3649" y="764704"/>
            <a:ext cx="46805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дедушка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Муллабаев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Миндибай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Муллабаевич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родился в 1923 году. Призван в армию в 1942 году. Начал военные действия в Сталинграде. В составе Таманской гвардейской дивизии сражался за город Керчь. Освобождал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Севостополь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Принимал участие в освобождении Курской дуги. Штурмовал Кёнигсберг. Войну закончил в немецком городе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Штутгард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912" y="6309320"/>
            <a:ext cx="378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семьи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Муллабаевых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atiana\Desktop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J:\вов\Новая папка\DSC00282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71607" y="248399"/>
            <a:ext cx="6261565" cy="62199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32040" y="58052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Рисунок ученицы 9 класса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Устюговой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Владлены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13314" name="Picture 2" descr="J:\вов\Новая папка\DSC00277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2903" y="1183961"/>
            <a:ext cx="3718833" cy="25922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620688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Гвардии старшина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Дацюк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Фёдор Яковлевич находился на службе в должности стрелка-снайпера в составе 302 Гвардейского Свирского стрелкового полка 98 Гвардейской дивизии 32 корпуса. Воевал на Карельском фронте, где 6 июля 1944 года был тяжело ранен в грудь под городом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Сартавали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мужество и героизм награжден орденом Красной Звезды, орденом Отечественной войны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степени и медалью «За Отвагу»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357301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госпиталя работал испытателем танков в 11 учебно-танковом полку.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4437112"/>
            <a:ext cx="5616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1956 года мой дедушка связал свою судьбу с нелегкой геологической службой и 28 лет проработал на одном месте.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2000году моего дедушки не стало, но я его никогда не забуду, всегда буду помнить!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896" y="6309320"/>
            <a:ext cx="4569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архива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Пировских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Ольги Валерьевны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atiana\Desktop\старая-бумага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86916"/>
            <a:ext cx="5135508" cy="677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Василий Васильевич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Б. </a:t>
            </a:r>
            <a:r>
              <a:rPr lang="ru-RU" i="1" dirty="0" err="1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Ласкин</a:t>
            </a:r>
            <a:r>
              <a:rPr lang="ru-RU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1944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великой русской кузнице за каменной горой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Стоит, гудит, работает заводик номерной.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Туда Василь Васильевич приходит чуть заря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весело командует: «За дело, токаря!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горы за Уральские молва о нем идет,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он себе работает и бровью не ведет.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всем Урале токаря, пожалуй, лучше нет.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Привет, Василь Васильевич, примите наш привет!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глазами светло-синими, с кудрявой головой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Работает, старается гвардеец тыловой.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Фотографы газетные бегут его снимать.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Никто Василь </a:t>
            </a:r>
            <a:r>
              <a:rPr lang="ru-RU" dirty="0" err="1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Васильича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может обогнать.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минуту получается готовая деталь,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грудь ему повешена отличия медаль.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Девчата им любуются, подходят и молчат,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он и не оглянется, не смотрит на девчат.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горы за Уральские молва о нем идет,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он себе работает и бровью не ведет.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Василию </a:t>
            </a:r>
            <a:r>
              <a:rPr lang="ru-RU" dirty="0" err="1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Васильичу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всего тринадцать лет.</a:t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Привет, Василь Васильевич, примите наш привет!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Читал ученик 9 класса Перевозчиков Данил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J:\вов\VE4TvhR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9624" y="3429000"/>
            <a:ext cx="3384376" cy="2495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tiana\Desktop\1698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128"/>
          </a:xfrm>
          <a:prstGeom prst="rect">
            <a:avLst/>
          </a:prstGeom>
          <a:noFill/>
        </p:spPr>
      </p:pic>
      <p:pic>
        <p:nvPicPr>
          <p:cNvPr id="16385" name="Picture 1" descr="J:\вов\Новая папка\DSC00276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68521" y="1036336"/>
            <a:ext cx="3312368" cy="248107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692696"/>
            <a:ext cx="48226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прадед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Ахунов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Гильмий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Гильмиевич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родился в 1901 году. В рядах Красной Армии с 1941 года.  Участвовал в сражениях на Центральных фронтах с 1941 по 1943 год.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1-1 Белорусский фронт с 1943 по 1944 год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2-1 Белорусский фронт с 1944 по 1945 год.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Имел тяжелое ранение в шею.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орденом «Красной Звезды, орденом Отечественной войны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степени.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407707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Умер в1980 году. Со слов моей мамы мой прадед до конца своих дней был сильным, честным, трудолюбивым, любящим человеком.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его не знаю, но он в моем сердце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6309320"/>
            <a:ext cx="3240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из семейного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архиваМуллабаевых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2231</Words>
  <Application>Microsoft Office PowerPoint</Application>
  <PresentationFormat>Экран (4:3)</PresentationFormat>
  <Paragraphs>162</Paragraphs>
  <Slides>36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Tatiana</dc:creator>
  <cp:lastModifiedBy>Tatiana</cp:lastModifiedBy>
  <cp:revision>210</cp:revision>
  <dcterms:created xsi:type="dcterms:W3CDTF">2020-02-23T13:28:55Z</dcterms:created>
  <dcterms:modified xsi:type="dcterms:W3CDTF">2020-11-24T04:04:18Z</dcterms:modified>
</cp:coreProperties>
</file>